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slideLayouts/slideLayout25.xml" ContentType="application/vnd.openxmlformats-officedocument.presentationml.slideLayout+xml"/>
  <Override PartName="/ppt/theme/theme14.xml" ContentType="application/vnd.openxmlformats-officedocument.theme+xml"/>
  <Override PartName="/ppt/slideLayouts/slideLayout26.xml" ContentType="application/vnd.openxmlformats-officedocument.presentationml.slideLayout+xml"/>
  <Override PartName="/ppt/theme/theme15.xml" ContentType="application/vnd.openxmlformats-officedocument.theme+xml"/>
  <Override PartName="/ppt/slideLayouts/slideLayout27.xml" ContentType="application/vnd.openxmlformats-officedocument.presentationml.slideLayout+xml"/>
  <Override PartName="/ppt/theme/theme1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8.xml" ContentType="application/vnd.openxmlformats-officedocument.theme+xml"/>
  <Override PartName="/ppt/slideLayouts/slideLayout34.xml" ContentType="application/vnd.openxmlformats-officedocument.presentationml.slideLayout+xml"/>
  <Override PartName="/ppt/theme/theme19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0.xml" ContentType="application/vnd.openxmlformats-officedocument.theme+xml"/>
  <Override PartName="/ppt/slideLayouts/slideLayout37.xml" ContentType="application/vnd.openxmlformats-officedocument.presentationml.slideLayout+xml"/>
  <Override PartName="/ppt/theme/theme21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2.xml" ContentType="application/vnd.openxmlformats-officedocument.theme+xml"/>
  <Override PartName="/ppt/slideLayouts/slideLayout40.xml" ContentType="application/vnd.openxmlformats-officedocument.presentationml.slideLayout+xml"/>
  <Override PartName="/ppt/theme/theme2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4.xml" ContentType="application/vnd.openxmlformats-officedocument.theme+xml"/>
  <Override PartName="/ppt/slideLayouts/slideLayout44.xml" ContentType="application/vnd.openxmlformats-officedocument.presentationml.slideLayout+xml"/>
  <Override PartName="/ppt/theme/theme2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6.xml" ContentType="application/vnd.openxmlformats-officedocument.theme+xml"/>
  <Override PartName="/ppt/slideLayouts/slideLayout48.xml" ContentType="application/vnd.openxmlformats-officedocument.presentationml.slideLayout+xml"/>
  <Override PartName="/ppt/theme/theme27.xml" ContentType="application/vnd.openxmlformats-officedocument.theme+xml"/>
  <Override PartName="/ppt/slideLayouts/slideLayout49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43" r:id="rId1"/>
    <p:sldMasterId id="2147486656" r:id="rId2"/>
    <p:sldMasterId id="2147486644" r:id="rId3"/>
    <p:sldMasterId id="2147486645" r:id="rId4"/>
    <p:sldMasterId id="2147486668" r:id="rId5"/>
    <p:sldMasterId id="2147486672" r:id="rId6"/>
    <p:sldMasterId id="2147486863" r:id="rId7"/>
    <p:sldMasterId id="2147487647" r:id="rId8"/>
    <p:sldMasterId id="2147487649" r:id="rId9"/>
    <p:sldMasterId id="2147487653" r:id="rId10"/>
    <p:sldMasterId id="2147487703" r:id="rId11"/>
    <p:sldMasterId id="2147487707" r:id="rId12"/>
    <p:sldMasterId id="2147487710" r:id="rId13"/>
    <p:sldMasterId id="2147487714" r:id="rId14"/>
    <p:sldMasterId id="2147487716" r:id="rId15"/>
    <p:sldMasterId id="2147487718" r:id="rId16"/>
    <p:sldMasterId id="2147487722" r:id="rId17"/>
    <p:sldMasterId id="2147487729" r:id="rId18"/>
    <p:sldMasterId id="2147487733" r:id="rId19"/>
    <p:sldMasterId id="2147487735" r:id="rId20"/>
    <p:sldMasterId id="2147487739" r:id="rId21"/>
    <p:sldMasterId id="2147487741" r:id="rId22"/>
    <p:sldMasterId id="2147487745" r:id="rId23"/>
    <p:sldMasterId id="2147487747" r:id="rId24"/>
    <p:sldMasterId id="2147487751" r:id="rId25"/>
    <p:sldMasterId id="2147487756" r:id="rId26"/>
    <p:sldMasterId id="2147487760" r:id="rId27"/>
    <p:sldMasterId id="2147487762" r:id="rId28"/>
  </p:sldMasterIdLst>
  <p:notesMasterIdLst>
    <p:notesMasterId r:id="rId41"/>
  </p:notesMasterIdLst>
  <p:handoutMasterIdLst>
    <p:handoutMasterId r:id="rId42"/>
  </p:handoutMasterIdLst>
  <p:sldIdLst>
    <p:sldId id="540" r:id="rId29"/>
    <p:sldId id="699" r:id="rId30"/>
    <p:sldId id="763" r:id="rId31"/>
    <p:sldId id="841" r:id="rId32"/>
    <p:sldId id="842" r:id="rId33"/>
    <p:sldId id="843" r:id="rId34"/>
    <p:sldId id="844" r:id="rId35"/>
    <p:sldId id="845" r:id="rId36"/>
    <p:sldId id="846" r:id="rId37"/>
    <p:sldId id="847" r:id="rId38"/>
    <p:sldId id="848" r:id="rId39"/>
    <p:sldId id="849" r:id="rId40"/>
  </p:sldIdLst>
  <p:sldSz cx="9144000" cy="6858000" type="screen4x3"/>
  <p:notesSz cx="6858000" cy="99472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177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35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53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709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5886" algn="l" defTabSz="914354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063" algn="l" defTabSz="914354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240" algn="l" defTabSz="914354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417" algn="l" defTabSz="914354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4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용구" initials="YG" lastIdx="1" clrIdx="0">
    <p:extLst>
      <p:ext uri="{19B8F6BF-5375-455C-9EA6-DF929625EA0E}">
        <p15:presenceInfo xmlns:p15="http://schemas.microsoft.com/office/powerpoint/2012/main" userId="강용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C"/>
    <a:srgbClr val="095F7D"/>
    <a:srgbClr val="FFFFFF"/>
    <a:srgbClr val="0070C0"/>
    <a:srgbClr val="595959"/>
    <a:srgbClr val="C00000"/>
    <a:srgbClr val="17375E"/>
    <a:srgbClr val="FF9900"/>
    <a:srgbClr val="9593C6"/>
    <a:srgbClr val="B8B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94899" autoAdjust="0"/>
  </p:normalViewPr>
  <p:slideViewPr>
    <p:cSldViewPr>
      <p:cViewPr varScale="1">
        <p:scale>
          <a:sx n="148" d="100"/>
          <a:sy n="148" d="100"/>
        </p:scale>
        <p:origin x="108" y="312"/>
      </p:cViewPr>
      <p:guideLst>
        <p:guide orient="horz" pos="4020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5130" y="90"/>
      </p:cViewPr>
      <p:guideLst>
        <p:guide orient="horz" pos="31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128" cy="49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2" tIns="46551" rIns="93102" bIns="4655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236" y="0"/>
            <a:ext cx="2972128" cy="49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2" tIns="46551" rIns="93102" bIns="4655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3F71A3D-E07F-475F-92D3-F825018210AA}" type="datetimeFigureOut">
              <a:rPr lang="ko-KR" altLang="en-US"/>
              <a:pPr>
                <a:defRPr/>
              </a:pPr>
              <a:t>2020-11-20</a:t>
            </a:fld>
            <a:endParaRPr lang="en-US" altLang="ko-KR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8054"/>
            <a:ext cx="2972128" cy="49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2" tIns="46551" rIns="93102" bIns="4655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236" y="9448054"/>
            <a:ext cx="2972128" cy="49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2" tIns="46551" rIns="93102" bIns="4655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BB8A2C49-9E5C-4D2C-8C7D-51528B11CBD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3459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128" cy="497606"/>
          </a:xfrm>
          <a:prstGeom prst="rect">
            <a:avLst/>
          </a:prstGeom>
        </p:spPr>
        <p:txBody>
          <a:bodyPr vert="horz" lIns="93102" tIns="46551" rIns="93102" bIns="4655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236" y="0"/>
            <a:ext cx="2972128" cy="497606"/>
          </a:xfrm>
          <a:prstGeom prst="rect">
            <a:avLst/>
          </a:prstGeom>
        </p:spPr>
        <p:txBody>
          <a:bodyPr vert="horz" lIns="93102" tIns="46551" rIns="93102" bIns="4655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3A7569-D8F1-4708-981F-32979BD3B835}" type="datetimeFigureOut">
              <a:rPr lang="ko-KR" altLang="en-US"/>
              <a:pPr>
                <a:defRPr/>
              </a:pPr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3638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2" tIns="46551" rIns="93102" bIns="4655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130" y="4724027"/>
            <a:ext cx="5485745" cy="4476840"/>
          </a:xfrm>
          <a:prstGeom prst="rect">
            <a:avLst/>
          </a:prstGeom>
        </p:spPr>
        <p:txBody>
          <a:bodyPr vert="horz" lIns="93102" tIns="46551" rIns="93102" bIns="46551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8054"/>
            <a:ext cx="2972128" cy="497606"/>
          </a:xfrm>
          <a:prstGeom prst="rect">
            <a:avLst/>
          </a:prstGeom>
        </p:spPr>
        <p:txBody>
          <a:bodyPr vert="horz" lIns="93102" tIns="46551" rIns="93102" bIns="4655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236" y="9448054"/>
            <a:ext cx="2972128" cy="497606"/>
          </a:xfrm>
          <a:prstGeom prst="rect">
            <a:avLst/>
          </a:prstGeom>
        </p:spPr>
        <p:txBody>
          <a:bodyPr vert="horz" lIns="93102" tIns="46551" rIns="93102" bIns="4655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CBBFB5-4B9A-4AF3-95E7-79F1C31C33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700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2975" y="746125"/>
            <a:ext cx="4973638" cy="37290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D1165-6226-428C-B07C-D296F6687D53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0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28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3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2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1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0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6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7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98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2975" y="746125"/>
            <a:ext cx="4973638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BBFB5-4B9A-4AF3-95E7-79F1C31C331B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5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gi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8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3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79390" y="1557338"/>
            <a:ext cx="2592387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AutoShape 4"/>
          <p:cNvSpPr>
            <a:spLocks noChangeArrowheads="1"/>
          </p:cNvSpPr>
          <p:nvPr userDrawn="1"/>
        </p:nvSpPr>
        <p:spPr bwMode="gray">
          <a:xfrm>
            <a:off x="3492500" y="2492375"/>
            <a:ext cx="4895850" cy="1081088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70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12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23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546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04784" y="981058"/>
            <a:ext cx="8258204" cy="5483245"/>
          </a:xfrm>
          <a:prstGeom prst="rect">
            <a:avLst/>
          </a:prstGeo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>
              <a:buClr>
                <a:schemeClr val="accent1">
                  <a:lumMod val="75000"/>
                </a:schemeClr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>
              <a:buClr>
                <a:schemeClr val="accent1">
                  <a:lumMod val="75000"/>
                </a:schemeClr>
              </a:buClr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947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4582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683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79390" y="1557338"/>
            <a:ext cx="2592387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AutoShape 4"/>
          <p:cNvSpPr>
            <a:spLocks noChangeArrowheads="1"/>
          </p:cNvSpPr>
          <p:nvPr userDrawn="1"/>
        </p:nvSpPr>
        <p:spPr bwMode="gray">
          <a:xfrm>
            <a:off x="3492500" y="2492375"/>
            <a:ext cx="4895850" cy="1081088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10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81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088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69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0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386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00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417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996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767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29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1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074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04784" y="981058"/>
            <a:ext cx="8258204" cy="5483245"/>
          </a:xfrm>
          <a:prstGeom prst="rect">
            <a:avLst/>
          </a:prstGeo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>
              <a:buClr>
                <a:schemeClr val="accent1">
                  <a:lumMod val="75000"/>
                </a:schemeClr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>
              <a:buClr>
                <a:schemeClr val="accent1">
                  <a:lumMod val="75000"/>
                </a:schemeClr>
              </a:buClr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677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19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683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290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726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47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569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71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11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66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1" y="946153"/>
            <a:ext cx="3971924" cy="5483245"/>
          </a:xfrm>
          <a:prstGeom prst="rect">
            <a:avLst/>
          </a:prstGeo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>
              <a:buClr>
                <a:schemeClr val="accent1">
                  <a:lumMod val="75000"/>
                </a:schemeClr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>
              <a:buClr>
                <a:schemeClr val="accent1">
                  <a:lumMod val="75000"/>
                </a:schemeClr>
              </a:buClr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600605" y="946153"/>
            <a:ext cx="3971924" cy="5483245"/>
          </a:xfrm>
          <a:prstGeom prst="rect">
            <a:avLst/>
          </a:prstGeo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>
              <a:buClr>
                <a:schemeClr val="accent1">
                  <a:lumMod val="75000"/>
                </a:schemeClr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>
              <a:buClr>
                <a:schemeClr val="accent1">
                  <a:lumMod val="75000"/>
                </a:schemeClr>
              </a:buClr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616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001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6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152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901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7524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3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0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020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79512" y="1556792"/>
            <a:ext cx="25922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gray">
          <a:xfrm>
            <a:off x="3491880" y="2492896"/>
            <a:ext cx="4896544" cy="1080120"/>
          </a:xfrm>
          <a:prstGeom prst="roundRect">
            <a:avLst>
              <a:gd name="adj" fmla="val 46437"/>
            </a:avLst>
          </a:prstGeom>
          <a:solidFill>
            <a:srgbClr val="4F81BD">
              <a:lumMod val="75000"/>
            </a:srgbClr>
          </a:solidFill>
          <a:ln w="38100">
            <a:solidFill>
              <a:srgbClr val="4F81BD">
                <a:lumMod val="20000"/>
                <a:lumOff val="80000"/>
              </a:srgbClr>
            </a:solidFill>
            <a:round/>
            <a:headEnd/>
            <a:tailEnd/>
          </a:ln>
          <a:effectLst>
            <a:outerShdw dist="71842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027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289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5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19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04784" y="981058"/>
            <a:ext cx="8258204" cy="5483245"/>
          </a:xfrm>
          <a:prstGeom prst="rect">
            <a:avLst/>
          </a:prstGeo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>
              <a:buClr>
                <a:schemeClr val="accent1">
                  <a:lumMod val="75000"/>
                </a:schemeClr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>
              <a:buClr>
                <a:schemeClr val="accent1">
                  <a:lumMod val="75000"/>
                </a:schemeClr>
              </a:buClr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59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12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idx="1"/>
          </p:nvPr>
        </p:nvSpPr>
        <p:spPr>
          <a:xfrm>
            <a:off x="507990" y="898529"/>
            <a:ext cx="8135976" cy="43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5" y="5367338"/>
            <a:ext cx="8143932" cy="1062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돋움" pitchFamily="50" charset="-127"/>
                <a:ea typeface="돋움" pitchFamily="50" charset="-127"/>
              </a:defRPr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08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61952" y="133327"/>
            <a:ext cx="7943848" cy="42862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376092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04784" y="981058"/>
            <a:ext cx="8258204" cy="5483245"/>
          </a:xfrm>
          <a:prstGeom prst="rect">
            <a:avLst/>
          </a:prstGeom>
        </p:spPr>
        <p:txBody>
          <a:bodyPr vert="eaVert"/>
          <a:lstStyle>
            <a:lvl1pPr>
              <a:buClr>
                <a:schemeClr val="accent1">
                  <a:lumMod val="75000"/>
                </a:schemeClr>
              </a:buCl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>
              <a:buClr>
                <a:schemeClr val="accent1">
                  <a:lumMod val="75000"/>
                </a:schemeClr>
              </a:buClr>
              <a:buFontTx/>
              <a:buBlip>
                <a:blip r:embed="rId3"/>
              </a:buBlip>
              <a:defRPr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>
              <a:buClr>
                <a:schemeClr val="accent1">
                  <a:lumMod val="75000"/>
                </a:schemeClr>
              </a:buClr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33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4" descr="내부표지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681" r:id="rId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5pPr>
      <a:lvl6pPr marL="457182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6pPr>
      <a:lvl7pPr marL="914363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7pPr>
      <a:lvl8pPr marL="1371545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8pPr>
      <a:lvl9pPr marL="1828727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273039" indent="-273039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547666" indent="-273039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1" sz="2300">
          <a:solidFill>
            <a:schemeClr val="tx2"/>
          </a:solidFill>
          <a:latin typeface="+mn-lt"/>
          <a:ea typeface="+mn-ea"/>
        </a:defRPr>
      </a:lvl2pPr>
      <a:lvl3pPr marL="822292" indent="-228591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1" sz="2000">
          <a:solidFill>
            <a:schemeClr val="tx1"/>
          </a:solidFill>
          <a:latin typeface="+mn-lt"/>
          <a:ea typeface="+mn-ea"/>
        </a:defRPr>
      </a:lvl3pPr>
      <a:lvl4pPr marL="1096919" indent="-228591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1" sz="2000">
          <a:solidFill>
            <a:schemeClr val="tx1"/>
          </a:solidFill>
          <a:latin typeface="+mn-lt"/>
          <a:ea typeface="+mn-ea"/>
        </a:defRPr>
      </a:lvl4pPr>
      <a:lvl5pPr marL="1371545" indent="-228591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5pPr>
      <a:lvl6pPr marL="1828727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6pPr>
      <a:lvl7pPr marL="2285909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7pPr>
      <a:lvl8pPr marL="2743090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8pPr>
      <a:lvl9pPr marL="3200272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4" name="그림 7" descr="큐브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10246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  <a:ea typeface="맑은 고딕" pitchFamily="50" charset="-127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8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00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97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04" r:id="rId1"/>
    <p:sldLayoutId id="2147487705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72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08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568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11" r:id="rId1"/>
    <p:sldLayoutId id="2147487712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034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15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08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17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8" name="그림 7" descr="큐브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7174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  <a:ea typeface="맑은 고딕" pitchFamily="50" charset="-127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52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32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19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2" name="그림 7" descr="큐브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3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8198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  <a:ea typeface="맑은 고딕" pitchFamily="50" charset="-127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6" name="그림 25" descr="로고_연회색.gif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447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23" r:id="rId1"/>
    <p:sldLayoutId id="2147487724" r:id="rId2"/>
    <p:sldLayoutId id="214748772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499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30" r:id="rId1"/>
    <p:sldLayoutId id="2147487731" r:id="rId2"/>
    <p:sldLayoutId id="2147487732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190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34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1" name="그림 27" descr="내부하단_B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8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2000252" y="1143000"/>
            <a:ext cx="5357813" cy="857250"/>
            <a:chOff x="352" y="98"/>
            <a:chExt cx="216" cy="52"/>
          </a:xfrm>
        </p:grpSpPr>
        <p:sp>
          <p:nvSpPr>
            <p:cNvPr id="2053" name="AutoShape 3"/>
            <p:cNvSpPr>
              <a:spLocks noChangeArrowheads="1"/>
            </p:cNvSpPr>
            <p:nvPr/>
          </p:nvSpPr>
          <p:spPr bwMode="auto">
            <a:xfrm>
              <a:off x="352" y="98"/>
              <a:ext cx="216" cy="52"/>
            </a:xfrm>
            <a:prstGeom prst="roundRect">
              <a:avLst>
                <a:gd name="adj" fmla="val 50000"/>
              </a:avLst>
            </a:prstGeom>
            <a:solidFill>
              <a:srgbClr val="0255D0">
                <a:alpha val="36862"/>
              </a:srgb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4" name="AutoShape 4"/>
            <p:cNvSpPr>
              <a:spLocks noChangeArrowheads="1"/>
            </p:cNvSpPr>
            <p:nvPr/>
          </p:nvSpPr>
          <p:spPr bwMode="auto">
            <a:xfrm>
              <a:off x="359" y="105"/>
              <a:ext cx="202" cy="3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6862"/>
              </a:schemeClr>
            </a:solidFill>
            <a:ln w="2540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 sz="240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82" r:id="rId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5pPr>
      <a:lvl6pPr marL="457182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6pPr>
      <a:lvl7pPr marL="914363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7pPr>
      <a:lvl8pPr marL="1371545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8pPr>
      <a:lvl9pPr marL="1828727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273039" indent="-273039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547666" indent="-273039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1" sz="2300">
          <a:solidFill>
            <a:schemeClr val="tx2"/>
          </a:solidFill>
          <a:latin typeface="+mn-lt"/>
          <a:ea typeface="+mn-ea"/>
        </a:defRPr>
      </a:lvl2pPr>
      <a:lvl3pPr marL="822292" indent="-228591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1" sz="2000">
          <a:solidFill>
            <a:schemeClr val="tx1"/>
          </a:solidFill>
          <a:latin typeface="+mn-lt"/>
          <a:ea typeface="+mn-ea"/>
        </a:defRPr>
      </a:lvl3pPr>
      <a:lvl4pPr marL="1096919" indent="-228591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1" sz="2000">
          <a:solidFill>
            <a:schemeClr val="tx1"/>
          </a:solidFill>
          <a:latin typeface="+mn-lt"/>
          <a:ea typeface="+mn-ea"/>
        </a:defRPr>
      </a:lvl4pPr>
      <a:lvl5pPr marL="1371545" indent="-228591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5pPr>
      <a:lvl6pPr marL="1828727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6pPr>
      <a:lvl7pPr marL="2285909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7pPr>
      <a:lvl8pPr marL="2743090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8pPr>
      <a:lvl9pPr marL="3200272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057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36" r:id="rId1"/>
    <p:sldLayoutId id="2147487737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231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0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61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2" r:id="rId1"/>
    <p:sldLayoutId id="2147487743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22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6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26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8" r:id="rId1"/>
    <p:sldLayoutId id="2147487749" r:id="rId2"/>
    <p:sldLayoutId id="2147487750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026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52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7" descr="외부표지_E_목차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srgbClr val="FFFFFF">
                      <a:lumMod val="75000"/>
                    </a:srgbClr>
                  </a:solidFill>
                  <a:latin typeface="Verdana" pitchFamily="34" charset="0"/>
                  <a:ea typeface="굴림"/>
                </a:rPr>
                <a:t>2006 Copyright ⓒ TELCOWARE CO., LTD. All rights reserved.</a:t>
              </a:r>
            </a:p>
          </p:txBody>
        </p:sp>
        <p:pic>
          <p:nvPicPr>
            <p:cNvPr id="2053" name="그림 8" descr="로고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57" r:id="rId1"/>
    <p:sldLayoutId id="2147487758" r:id="rId2"/>
    <p:sldLayoutId id="2147487759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014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61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그림 7" descr="큐브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>
                  <a:solidFill>
                    <a:prstClr val="white">
                      <a:lumMod val="75000"/>
                    </a:prstClr>
                  </a:solidFill>
                  <a:latin typeface="Verdana" pitchFamily="34" charset="0"/>
                  <a:ea typeface="맑은 고딕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16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63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2" descr="내부목차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683" r:id="rId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5pPr>
      <a:lvl6pPr marL="457182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6pPr>
      <a:lvl7pPr marL="914363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7pPr>
      <a:lvl8pPr marL="1371545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8pPr>
      <a:lvl9pPr marL="1828727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273039" indent="-273039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547666" indent="-273039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1" sz="2300">
          <a:solidFill>
            <a:schemeClr val="tx2"/>
          </a:solidFill>
          <a:latin typeface="+mn-lt"/>
          <a:ea typeface="+mn-ea"/>
        </a:defRPr>
      </a:lvl2pPr>
      <a:lvl3pPr marL="822292" indent="-228591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1" sz="2000">
          <a:solidFill>
            <a:schemeClr val="tx1"/>
          </a:solidFill>
          <a:latin typeface="+mn-lt"/>
          <a:ea typeface="+mn-ea"/>
        </a:defRPr>
      </a:lvl3pPr>
      <a:lvl4pPr marL="1096919" indent="-228591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1" sz="2000">
          <a:solidFill>
            <a:schemeClr val="tx1"/>
          </a:solidFill>
          <a:latin typeface="+mn-lt"/>
          <a:ea typeface="+mn-ea"/>
        </a:defRPr>
      </a:lvl4pPr>
      <a:lvl5pPr marL="1371545" indent="-228591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5pPr>
      <a:lvl6pPr marL="1828727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6pPr>
      <a:lvl7pPr marL="2285909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7pPr>
      <a:lvl8pPr marL="2743090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8pPr>
      <a:lvl9pPr marL="3200272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27" descr="내부하단_B_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8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0" y="712791"/>
            <a:ext cx="9144000" cy="1587"/>
          </a:xfrm>
          <a:prstGeom prst="line">
            <a:avLst/>
          </a:prstGeom>
          <a:ln w="19050">
            <a:solidFill>
              <a:srgbClr val="7CA1CE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42845" y="142855"/>
            <a:ext cx="500066" cy="463587"/>
          </a:xfrm>
          <a:prstGeom prst="roundRect">
            <a:avLst/>
          </a:prstGeom>
          <a:gradFill rotWithShape="1">
            <a:gsLst>
              <a:gs pos="0">
                <a:srgbClr val="BECEF6"/>
              </a:gs>
              <a:gs pos="100000">
                <a:srgbClr val="727CA3">
                  <a:hueOff val="0"/>
                  <a:satOff val="0"/>
                  <a:lumOff val="0"/>
                  <a:alphaOff val="0"/>
                  <a:tint val="45000"/>
                  <a:satMod val="200000"/>
                </a:srgbClr>
              </a:gs>
            </a:gsLst>
            <a:lin ang="95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84" r:id="rId1"/>
    <p:sldLayoutId id="2147487685" r:id="rId2"/>
    <p:sldLayoutId id="2147487686" r:id="rId3"/>
    <p:sldLayoutId id="2147487687" r:id="rId4"/>
    <p:sldLayoutId id="2147487688" r:id="rId5"/>
    <p:sldLayoutId id="2147487689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5pPr>
      <a:lvl6pPr marL="457182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6pPr>
      <a:lvl7pPr marL="914363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7pPr>
      <a:lvl8pPr marL="1371545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8pPr>
      <a:lvl9pPr marL="1828727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273039" indent="-273039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547666" indent="-273039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1" sz="2300">
          <a:solidFill>
            <a:schemeClr val="tx2"/>
          </a:solidFill>
          <a:latin typeface="+mn-lt"/>
          <a:ea typeface="+mn-ea"/>
        </a:defRPr>
      </a:lvl2pPr>
      <a:lvl3pPr marL="822292" indent="-228591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1" sz="2000">
          <a:solidFill>
            <a:schemeClr val="tx1"/>
          </a:solidFill>
          <a:latin typeface="+mn-lt"/>
          <a:ea typeface="+mn-ea"/>
        </a:defRPr>
      </a:lvl3pPr>
      <a:lvl4pPr marL="1096919" indent="-228591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umimoji="1" sz="2000">
          <a:solidFill>
            <a:schemeClr val="tx1"/>
          </a:solidFill>
          <a:latin typeface="+mn-lt"/>
          <a:ea typeface="+mn-ea"/>
        </a:defRPr>
      </a:lvl4pPr>
      <a:lvl5pPr marL="1371545" indent="-228591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5pPr>
      <a:lvl6pPr marL="1828727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6pPr>
      <a:lvl7pPr marL="2285909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7pPr>
      <a:lvl8pPr marL="2743090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8pPr>
      <a:lvl9pPr marL="3200272" indent="-228591" algn="l" rtl="0" fontAlgn="base" latinLnBrk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17" descr="외부표지_E_목차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6148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</a:rPr>
                <a:t>2006 Copyright ⓒ TELCOWARE CO., LTD. All rights reserved.</a:t>
              </a:r>
            </a:p>
          </p:txBody>
        </p:sp>
        <p:pic>
          <p:nvPicPr>
            <p:cNvPr id="5125" name="그림 8" descr="로고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0" r:id="rId1"/>
    <p:sldLayoutId id="2147487701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8" name="그림 7" descr="큐브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7174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  <a:ea typeface="맑은 고딕" pitchFamily="50" charset="-127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52" name="그림 25" descr="로고_연회색.gif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1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0" y="728666"/>
            <a:ext cx="9144000" cy="1587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3175" y="6653216"/>
            <a:ext cx="9144000" cy="198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2" name="그림 7" descr="큐브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85728"/>
            <a:ext cx="596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3" name="그룹 26"/>
          <p:cNvGrpSpPr>
            <a:grpSpLocks/>
          </p:cNvGrpSpPr>
          <p:nvPr userDrawn="1"/>
        </p:nvGrpSpPr>
        <p:grpSpPr bwMode="auto">
          <a:xfrm>
            <a:off x="5576890" y="6667478"/>
            <a:ext cx="3624565" cy="200055"/>
            <a:chOff x="5519744" y="6657975"/>
            <a:chExt cx="3624558" cy="200055"/>
          </a:xfrm>
        </p:grpSpPr>
        <p:sp>
          <p:nvSpPr>
            <p:cNvPr id="8198" name="Text Box 12"/>
            <p:cNvSpPr txBox="1">
              <a:spLocks noChangeArrowheads="1"/>
            </p:cNvSpPr>
            <p:nvPr/>
          </p:nvSpPr>
          <p:spPr bwMode="auto">
            <a:xfrm>
              <a:off x="6191255" y="6657975"/>
              <a:ext cx="2953047" cy="20005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  <a:ea typeface="맑은 고딕" pitchFamily="50" charset="-127"/>
                </a:rPr>
                <a:t>2006 Copyright ⓒ TELCOWARE CO., LTD. All rights reserved.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rot="5400000">
              <a:off x="6189668" y="6751638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6" name="그림 25" descr="로고_연회색.gif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4" y="6708353"/>
              <a:ext cx="662400" cy="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4" r:id="rId1"/>
    <p:sldLayoutId id="2147487695" r:id="rId2"/>
    <p:sldLayoutId id="2147487696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pic>
        <p:nvPicPr>
          <p:cNvPr id="8198" name="그림 4" descr="외부표지_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9" name="그룹 15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8200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  <a:ea typeface="맑은 고딕" pitchFamily="50" charset="-127"/>
                </a:rPr>
                <a:t>2006 Copyright ⓒ TELCOWARE CO., LTD. All rights reserved.</a:t>
              </a:r>
            </a:p>
          </p:txBody>
        </p:sp>
        <p:pic>
          <p:nvPicPr>
            <p:cNvPr id="8201" name="그림 8" descr="로고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7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17" descr="외부표지_E_목차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19" name="그룹 23"/>
          <p:cNvGrpSpPr>
            <a:grpSpLocks/>
          </p:cNvGrpSpPr>
          <p:nvPr userDrawn="1"/>
        </p:nvGrpSpPr>
        <p:grpSpPr bwMode="auto">
          <a:xfrm>
            <a:off x="5519737" y="6642078"/>
            <a:ext cx="3624564" cy="200055"/>
            <a:chOff x="5519336" y="6642100"/>
            <a:chExt cx="3624967" cy="200055"/>
          </a:xfrm>
        </p:grpSpPr>
        <p:sp>
          <p:nvSpPr>
            <p:cNvPr id="9220" name="Text Box 12"/>
            <p:cNvSpPr txBox="1">
              <a:spLocks noChangeArrowheads="1"/>
            </p:cNvSpPr>
            <p:nvPr/>
          </p:nvSpPr>
          <p:spPr bwMode="auto">
            <a:xfrm>
              <a:off x="6190922" y="6642100"/>
              <a:ext cx="295338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en-US" altLang="ko-KR" sz="700" smtClean="0">
                  <a:solidFill>
                    <a:srgbClr val="BFBFBF"/>
                  </a:solidFill>
                  <a:latin typeface="Verdana" pitchFamily="34" charset="0"/>
                </a:rPr>
                <a:t>2006 Copyright ⓒ TELCOWARE CO., LTD. All rights reserved.</a:t>
              </a:r>
            </a:p>
          </p:txBody>
        </p:sp>
        <p:pic>
          <p:nvPicPr>
            <p:cNvPr id="9221" name="그림 8" descr="로고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36" y="6700397"/>
              <a:ext cx="662400" cy="9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 bwMode="auto">
            <a:xfrm rot="5400000">
              <a:off x="6189339" y="6735763"/>
              <a:ext cx="71437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8" r:id="rId1"/>
    <p:sldLayoutId id="2147487702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6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45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2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86" indent="-34288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54" indent="-2285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36" indent="-22859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18" indent="-22859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5" indent="-228591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5.png"/><Relationship Id="rId5" Type="http://schemas.openxmlformats.org/officeDocument/2006/relationships/hyperlink" Target="https://1.235.191.2/" TargetMode="Externa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1.235.191.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5686460" y="5805264"/>
            <a:ext cx="3455988" cy="792088"/>
          </a:xfrm>
        </p:spPr>
        <p:txBody>
          <a:bodyPr/>
          <a:lstStyle/>
          <a:p>
            <a:pPr marL="273039" indent="-273039" algn="r">
              <a:buNone/>
            </a:pPr>
            <a:r>
              <a:rPr lang="en-US" altLang="ko-KR" sz="2000" b="1" dirty="0" err="1" smtClean="0">
                <a:solidFill>
                  <a:srgbClr val="8C8C8C"/>
                </a:solidFill>
                <a:latin typeface="+mn-ea"/>
              </a:rPr>
              <a:t>Paloalto</a:t>
            </a:r>
            <a:r>
              <a:rPr lang="en-US" altLang="ko-KR" sz="2000" b="1" dirty="0" smtClean="0">
                <a:solidFill>
                  <a:srgbClr val="8C8C8C"/>
                </a:solidFill>
                <a:latin typeface="+mn-ea"/>
              </a:rPr>
              <a:t> </a:t>
            </a:r>
            <a:r>
              <a:rPr lang="en-US" altLang="ko-KR" sz="2000" b="1" dirty="0" err="1" smtClean="0">
                <a:solidFill>
                  <a:srgbClr val="8C8C8C"/>
                </a:solidFill>
                <a:latin typeface="+mn-ea"/>
              </a:rPr>
              <a:t>GlobalProtect</a:t>
            </a:r>
            <a:endParaRPr lang="en-US" altLang="ko-KR" sz="2000" b="1" dirty="0" smtClean="0">
              <a:solidFill>
                <a:srgbClr val="8C8C8C"/>
              </a:solidFill>
              <a:latin typeface="+mn-ea"/>
            </a:endParaRPr>
          </a:p>
          <a:p>
            <a:pPr marL="273039" indent="-273039" algn="r">
              <a:buNone/>
            </a:pPr>
            <a:r>
              <a:rPr lang="en-US" altLang="ko-KR" sz="2000" b="1" dirty="0" smtClean="0">
                <a:solidFill>
                  <a:srgbClr val="8C8C8C"/>
                </a:solidFill>
                <a:latin typeface="+mn-ea"/>
              </a:rPr>
              <a:t>(SSL-VPN)</a:t>
            </a:r>
            <a:endParaRPr lang="en-US" altLang="ko-KR" sz="2000" b="1" dirty="0">
              <a:solidFill>
                <a:srgbClr val="8C8C8C"/>
              </a:solidFill>
              <a:latin typeface="+mn-ea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31840" y="2924944"/>
            <a:ext cx="547274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3600" b="1" dirty="0" err="1" smtClean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텔코웨어</a:t>
            </a:r>
            <a:r>
              <a:rPr kumimoji="0" lang="ko-KR" altLang="en-US" sz="3600" b="1" dirty="0" smtClean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600" b="1" dirty="0" smtClean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VPN </a:t>
            </a:r>
            <a:r>
              <a:rPr kumimoji="0" lang="ko-KR" altLang="en-US" sz="3600" b="1" dirty="0" smtClean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방법</a:t>
            </a:r>
            <a:endParaRPr kumimoji="0" lang="ko-KR" altLang="en-US" sz="3600" b="1" dirty="0">
              <a:solidFill>
                <a:srgbClr val="3760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232" y="4263177"/>
            <a:ext cx="2818484" cy="233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76" y="4272103"/>
            <a:ext cx="2796939" cy="2317204"/>
          </a:xfrm>
          <a:prstGeom prst="rect">
            <a:avLst/>
          </a:prstGeom>
        </p:spPr>
      </p:pic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err="1" smtClean="0">
                <a:solidFill>
                  <a:srgbClr val="17375E"/>
                </a:solidFill>
                <a:latin typeface="맑은 고딕"/>
                <a:ea typeface="맑은 고딕"/>
              </a:rPr>
              <a:t>MacOS</a:t>
            </a: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프로그램 다운로드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528" y="1596697"/>
            <a:ext cx="641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hlinkClick r:id="rId5"/>
              </a:rPr>
              <a:t>https://1.235.191.2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에 접속 후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로그인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kumimoji="0" lang="en-US" altLang="ko-KR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Download Mac 32/64 bit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를 클릭하여 프로그램 다운로드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42" y="2153785"/>
            <a:ext cx="2913560" cy="19483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" y="2266707"/>
            <a:ext cx="2913560" cy="16531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36" y="2162690"/>
            <a:ext cx="2913560" cy="19637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3528" y="3566920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3274894" y="3744483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6218853" y="3762477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1615418" y="6296678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4794244" y="6302898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527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err="1" smtClean="0">
                <a:solidFill>
                  <a:srgbClr val="17375E"/>
                </a:solidFill>
                <a:latin typeface="맑은 고딕"/>
                <a:ea typeface="맑은 고딕"/>
              </a:rPr>
              <a:t>MacOS</a:t>
            </a: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설치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528" y="1596697"/>
            <a:ext cx="6416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ko-KR" altLang="en-US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설치 프로그램 다운로드 후 실행 </a:t>
            </a:r>
            <a:r>
              <a:rPr kumimoji="0" lang="en-US" altLang="ko-KR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kumimoji="0" lang="en-US" altLang="ko-KR" sz="1400" b="1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GlobalProtect.pkg</a:t>
            </a:r>
            <a:r>
              <a:rPr kumimoji="0" lang="en-US" altLang="ko-KR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3" y="2015862"/>
            <a:ext cx="3525408" cy="22046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39" y="1990986"/>
            <a:ext cx="3040021" cy="222069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5" y="4241095"/>
            <a:ext cx="3329723" cy="24385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63" y="4255006"/>
            <a:ext cx="3296755" cy="241438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93121" y="3855387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43312" y="3827431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1224580" y="6291032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7" name="직사각형 16"/>
          <p:cNvSpPr/>
          <p:nvPr/>
        </p:nvSpPr>
        <p:spPr>
          <a:xfrm>
            <a:off x="5136894" y="6270555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38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33" y="3354903"/>
            <a:ext cx="2172266" cy="28174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8" y="3283212"/>
            <a:ext cx="2186603" cy="28891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34" y="3349205"/>
            <a:ext cx="1955234" cy="2828570"/>
          </a:xfrm>
          <a:prstGeom prst="rect">
            <a:avLst/>
          </a:prstGeom>
        </p:spPr>
      </p:pic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err="1" smtClean="0">
                <a:solidFill>
                  <a:srgbClr val="17375E"/>
                </a:solidFill>
                <a:latin typeface="맑은 고딕"/>
                <a:ea typeface="맑은 고딕"/>
              </a:rPr>
              <a:t>MacOS</a:t>
            </a: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접속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350927"/>
            <a:ext cx="6416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AutoNum type="arabicPeriod"/>
            </a:pP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상단 아이콘을 클릭하여 접속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2.   Portal IP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입력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: 1.235.191.2</a:t>
            </a:r>
          </a:p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  </a:t>
            </a:r>
            <a:r>
              <a:rPr kumimoji="0" lang="ko-KR" altLang="en-US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전 계정 동일 </a:t>
            </a:r>
            <a:r>
              <a:rPr kumimoji="0" lang="en-US" altLang="ko-KR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IP </a:t>
            </a:r>
            <a:r>
              <a:rPr kumimoji="0" lang="ko-KR" altLang="en-US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사용</a:t>
            </a:r>
            <a:endParaRPr kumimoji="0" lang="en-US" altLang="ko-KR" sz="1400" b="1" u="sng" dirty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5734" y="2459714"/>
            <a:ext cx="551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3.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담당자를 통해 생성한 로그인 정보를 입력 후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 Sign In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을 클릭하여 접속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03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그룹 7"/>
          <p:cNvGrpSpPr>
            <a:grpSpLocks/>
          </p:cNvGrpSpPr>
          <p:nvPr/>
        </p:nvGrpSpPr>
        <p:grpSpPr bwMode="auto">
          <a:xfrm>
            <a:off x="4499992" y="3299073"/>
            <a:ext cx="5276850" cy="461962"/>
            <a:chOff x="3543772" y="2535286"/>
            <a:chExt cx="5276700" cy="461666"/>
          </a:xfrm>
        </p:grpSpPr>
        <p:sp>
          <p:nvSpPr>
            <p:cNvPr id="15369" name="Text Box 4"/>
            <p:cNvSpPr txBox="1">
              <a:spLocks noChangeArrowheads="1"/>
            </p:cNvSpPr>
            <p:nvPr/>
          </p:nvSpPr>
          <p:spPr bwMode="auto">
            <a:xfrm>
              <a:off x="3995936" y="2535287"/>
              <a:ext cx="48245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400" b="1" dirty="0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Windows </a:t>
              </a:r>
              <a:r>
                <a:rPr kumimoji="0" lang="ko-KR" altLang="en-US" sz="2400" b="1" dirty="0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  <a:endParaRPr kumimoji="0" lang="ko-KR" altLang="en-US" sz="2400" b="1" dirty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543772" y="2535286"/>
              <a:ext cx="7401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eaLnBrk="1" hangingPunct="1">
                <a:defRPr/>
              </a:pPr>
              <a:r>
                <a:rPr kumimoji="0" lang="en-US" altLang="ko-KR" sz="2400" b="1" dirty="0" smtClean="0">
                  <a:ln>
                    <a:solidFill>
                      <a:srgbClr val="376092"/>
                    </a:solidFill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kumimoji="0" lang="ko-KR" altLang="en-US" sz="2400" b="1" dirty="0">
                <a:ln>
                  <a:solidFill>
                    <a:srgbClr val="376092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363" name="그룹 10"/>
          <p:cNvGrpSpPr>
            <a:grpSpLocks/>
          </p:cNvGrpSpPr>
          <p:nvPr/>
        </p:nvGrpSpPr>
        <p:grpSpPr bwMode="auto">
          <a:xfrm>
            <a:off x="4499992" y="3861048"/>
            <a:ext cx="5276850" cy="461962"/>
            <a:chOff x="3543772" y="3081734"/>
            <a:chExt cx="5276700" cy="461665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3543772" y="3081734"/>
              <a:ext cx="7401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eaLnBrk="1" hangingPunct="1">
                <a:defRPr/>
              </a:pPr>
              <a:r>
                <a:rPr kumimoji="0" lang="en-US" altLang="ko-KR" sz="2400" b="1" dirty="0" smtClean="0">
                  <a:ln>
                    <a:solidFill>
                      <a:srgbClr val="376092"/>
                    </a:solidFill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kumimoji="0" lang="ko-KR" altLang="en-US" sz="2400" b="1" dirty="0">
                <a:ln>
                  <a:solidFill>
                    <a:srgbClr val="376092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8" name="Text Box 4"/>
            <p:cNvSpPr txBox="1">
              <a:spLocks noChangeArrowheads="1"/>
            </p:cNvSpPr>
            <p:nvPr/>
          </p:nvSpPr>
          <p:spPr bwMode="auto">
            <a:xfrm>
              <a:off x="3995936" y="3081734"/>
              <a:ext cx="48245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400" b="1" dirty="0" err="1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MacOS</a:t>
              </a:r>
              <a:r>
                <a:rPr kumimoji="0" lang="en-US" altLang="ko-KR" sz="2400" b="1" dirty="0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2400" b="1" dirty="0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  <a:endParaRPr kumimoji="0" lang="ko-KR" altLang="en-US" sz="2400" b="1" dirty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7"/>
          <p:cNvGrpSpPr>
            <a:grpSpLocks/>
          </p:cNvGrpSpPr>
          <p:nvPr/>
        </p:nvGrpSpPr>
        <p:grpSpPr bwMode="auto">
          <a:xfrm>
            <a:off x="4487718" y="2735137"/>
            <a:ext cx="5276850" cy="461962"/>
            <a:chOff x="3543772" y="2535286"/>
            <a:chExt cx="5276700" cy="461666"/>
          </a:xfrm>
        </p:grpSpPr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995936" y="2535287"/>
              <a:ext cx="48245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400" b="1" dirty="0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VPN </a:t>
              </a:r>
              <a:r>
                <a:rPr kumimoji="0" lang="ko-KR" altLang="en-US" sz="2400" b="1" dirty="0" smtClean="0">
                  <a:solidFill>
                    <a:srgbClr val="37609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</a:t>
              </a:r>
              <a:endParaRPr kumimoji="0" lang="ko-KR" altLang="en-US" sz="2400" b="1" dirty="0">
                <a:solidFill>
                  <a:srgbClr val="3760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543772" y="2535286"/>
              <a:ext cx="7401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eaLnBrk="1" hangingPunct="1">
                <a:defRPr/>
              </a:pPr>
              <a:r>
                <a:rPr kumimoji="0" lang="en-US" altLang="ko-KR" sz="2400" b="1" dirty="0">
                  <a:ln>
                    <a:solidFill>
                      <a:srgbClr val="376092"/>
                    </a:solidFill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kumimoji="0" lang="ko-KR" altLang="en-US" sz="2400" b="1" dirty="0">
                <a:ln>
                  <a:solidFill>
                    <a:srgbClr val="376092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9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VPN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계정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담당자를 통해서만 생성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/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변경 가능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395536" y="3983748"/>
            <a:ext cx="3415328" cy="29795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5FC3EF"/>
                </a:solidFill>
              </a:rPr>
              <a:t>계정 요청 시 필요 사항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30051" y="4343790"/>
            <a:ext cx="5202124" cy="56323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계정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TOP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계정과 동일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하게 설정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비밀번호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단순하지 않은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자리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이상의 비밀번호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5536" y="2335955"/>
            <a:ext cx="6332414" cy="101822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별도의 계정 생성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변경 페이지 미 제공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담당자에게 사용할 계정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비밀번호를 이메일을 통해 요청하여 생성 필요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비밀번호 분실 등의 경우도 동일하게 담당자를 통해서 변경 가능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6" y="2054638"/>
            <a:ext cx="3415328" cy="29795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rgbClr val="5FC3EF"/>
                </a:solidFill>
              </a:rPr>
              <a:t>참고 사항</a:t>
            </a:r>
            <a:endParaRPr lang="ko-KR" altLang="en-US" b="1" dirty="0">
              <a:solidFill>
                <a:srgbClr val="5FC3EF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1587" y="5801345"/>
            <a:ext cx="3164062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담당자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사업기획팀 강용구 과장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Windows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시스템 종류 확인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2" y="1747290"/>
            <a:ext cx="8100392" cy="47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Windows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프로그램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다운로드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23528" y="2852936"/>
            <a:ext cx="4681476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  <a:hlinkClick r:id="rId3"/>
              </a:rPr>
              <a:t>https://1.235.191.2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접속 후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본인의 </a:t>
            </a:r>
            <a:r>
              <a:rPr lang="en-US" altLang="ko-KR" sz="1400" b="1" dirty="0">
                <a:solidFill>
                  <a:schemeClr val="tx1"/>
                </a:solidFill>
              </a:rPr>
              <a:t>VPN </a:t>
            </a:r>
            <a:r>
              <a:rPr lang="ko-KR" altLang="en-US" sz="1400" b="1" dirty="0">
                <a:solidFill>
                  <a:schemeClr val="tx1"/>
                </a:solidFill>
              </a:rPr>
              <a:t>계정 정보로 로그인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5038" y="5229200"/>
            <a:ext cx="4681476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자신의 시스템 종류에 맞는 프로그램 다운로드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234" y="2216144"/>
            <a:ext cx="3877949" cy="21137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67" y="4509120"/>
            <a:ext cx="3475218" cy="18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Windows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설치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5038" y="1424878"/>
            <a:ext cx="701038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Adware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등 악성프로그램은 없으므로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Next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계속 클릭하여 설치 진행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" y="1873870"/>
            <a:ext cx="3010951" cy="25261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47" y="1875124"/>
            <a:ext cx="3010951" cy="25261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32" y="1876378"/>
            <a:ext cx="3010951" cy="25261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80" y="4219002"/>
            <a:ext cx="3010951" cy="25261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24" y="4212865"/>
            <a:ext cx="3010951" cy="252618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57981" y="3976247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3267732" y="3990246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6265717" y="3976247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1579887" y="6315416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5" name="직사각형 24"/>
          <p:cNvSpPr/>
          <p:nvPr/>
        </p:nvSpPr>
        <p:spPr>
          <a:xfrm>
            <a:off x="4653701" y="6320422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619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Windows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접속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637" y="2232974"/>
            <a:ext cx="551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1.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작업표시줄 우측에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VPN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프로그램이 자동 실행됨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latinLnBrk="0"/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더블클릭하여 창 확인 가능</a:t>
            </a:r>
            <a:endParaRPr kumimoji="0" lang="en-US" altLang="ko-KR" sz="1400" b="1" dirty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25" y="4696929"/>
            <a:ext cx="2730808" cy="19487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53" y="1466680"/>
            <a:ext cx="2704567" cy="19173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7637" y="5445224"/>
            <a:ext cx="551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3.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담당자를 통해 생성한 로그인 정보를 입력 후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 Sign In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클릭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02" y="3061031"/>
            <a:ext cx="1913759" cy="20796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536" y="3933835"/>
            <a:ext cx="551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2. Portal IP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입력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: 1.235.191.2</a:t>
            </a:r>
          </a:p>
          <a:p>
            <a:pPr latinLnBrk="0"/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전 계정 동일 </a:t>
            </a:r>
            <a:r>
              <a:rPr kumimoji="0" lang="en-US" altLang="ko-KR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IP </a:t>
            </a:r>
            <a:r>
              <a:rPr kumimoji="0" lang="ko-KR" altLang="en-US" sz="1400" b="1" u="sng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사용</a:t>
            </a:r>
            <a:endParaRPr kumimoji="0" lang="en-US" altLang="ko-KR" sz="1400" b="1" u="sng" dirty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1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Windows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인증서 설치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490" y="1592172"/>
            <a:ext cx="6416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1.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방화벽 인증서 오류 화면 생성 시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최초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1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회에 한하여 인증서를 수동 설치</a:t>
            </a:r>
            <a:endParaRPr kumimoji="0" lang="en-US" altLang="ko-KR" sz="1400" b="1" dirty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1653"/>
            <a:ext cx="2664757" cy="17558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08" y="1985166"/>
            <a:ext cx="2552692" cy="24036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34" y="1985166"/>
            <a:ext cx="1975847" cy="24036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80" y="4223077"/>
            <a:ext cx="2553425" cy="24036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66" y="4262283"/>
            <a:ext cx="2557114" cy="240368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1744" y="3689975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3684664" y="4016059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6249362" y="4016059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1577000" y="6285216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4752601" y="6269552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1291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제목 5"/>
          <p:cNvSpPr txBox="1">
            <a:spLocks/>
          </p:cNvSpPr>
          <p:nvPr/>
        </p:nvSpPr>
        <p:spPr bwMode="auto">
          <a:xfrm>
            <a:off x="719138" y="192091"/>
            <a:ext cx="5293022" cy="4286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Windows </a:t>
            </a:r>
            <a:r>
              <a:rPr lang="ko-KR" altLang="en-US" sz="2800" b="1" kern="0" dirty="0" smtClean="0">
                <a:solidFill>
                  <a:srgbClr val="17375E"/>
                </a:solidFill>
                <a:latin typeface="맑은 고딕"/>
                <a:ea typeface="맑은 고딕"/>
              </a:rPr>
              <a:t>설치 방법</a:t>
            </a:r>
            <a:endParaRPr lang="en-US" altLang="ko-KR" sz="2800" b="1" kern="0" dirty="0">
              <a:solidFill>
                <a:srgbClr val="17375E"/>
              </a:solidFill>
              <a:latin typeface="맑은 고딕"/>
              <a:ea typeface="맑은 고딕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9746" y="188916"/>
            <a:ext cx="144462" cy="5032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6518376" y="95252"/>
            <a:ext cx="2592288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60000"/>
              </a:lnSpc>
            </a:pPr>
            <a:r>
              <a:rPr kumimoji="0" lang="en-US" altLang="ko-KR" b="1" dirty="0" smtClean="0">
                <a:solidFill>
                  <a:srgbClr val="376092"/>
                </a:solidFill>
                <a:latin typeface="+mn-ea"/>
                <a:ea typeface="+mn-ea"/>
              </a:rPr>
              <a:t>VPN installation guide</a:t>
            </a:r>
            <a:endParaRPr kumimoji="0" lang="ko-KR" altLang="en-US" b="1" dirty="0">
              <a:solidFill>
                <a:srgbClr val="376092"/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9386" y="861591"/>
            <a:ext cx="8748945" cy="644824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인증서 설치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40" y="8056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75500" y="110026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AFEC"/>
                </a:solidFill>
                <a:latin typeface="+mn-ea"/>
                <a:ea typeface="+mn-ea"/>
              </a:rPr>
              <a:t>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528" y="1596697"/>
            <a:ext cx="6416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2.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아래의 </a:t>
            </a:r>
            <a:r>
              <a:rPr kumimoji="0" lang="ko-KR" altLang="en-US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순서에 따라</a:t>
            </a:r>
            <a:r>
              <a:rPr kumimoji="0" lang="en-US" altLang="ko-KR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인증서 가져오기를 완료 후 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재접속</a:t>
            </a:r>
            <a:endParaRPr kumimoji="0" lang="ko-KR" altLang="en-US" sz="1400" b="1" dirty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1234"/>
            <a:ext cx="2817435" cy="26440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75" y="2037771"/>
            <a:ext cx="2175705" cy="26440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22" y="2009411"/>
            <a:ext cx="2817435" cy="26440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33" y="4698849"/>
            <a:ext cx="2131204" cy="20725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58" y="4650264"/>
            <a:ext cx="1984857" cy="21211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5658" y="5258068"/>
            <a:ext cx="6416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3.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이후부터는</a:t>
            </a:r>
            <a:endParaRPr kumimoji="0" lang="en-US" altLang="ko-KR" sz="1400" b="1" dirty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latinLnBrk="0"/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작업표시줄 </a:t>
            </a:r>
            <a:r>
              <a:rPr kumimoji="0" lang="ko-KR" altLang="en-US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아이콘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클릭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&gt; Connect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클릭</a:t>
            </a:r>
            <a:endParaRPr kumimoji="0" lang="en-US" altLang="ko-KR" sz="1400" b="1" dirty="0" smtClean="0">
              <a:solidFill>
                <a:prstClr val="black"/>
              </a:solidFill>
              <a:latin typeface="+mn-lt"/>
              <a:ea typeface="맑은 고딕" panose="020B0503020000020004" pitchFamily="50" charset="-127"/>
            </a:endParaRPr>
          </a:p>
          <a:p>
            <a:pPr latinLnBrk="0"/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1" dirty="0" err="1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으로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접속 가능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8180" y="4243161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3550234" y="4287000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7" name="직사각형 16"/>
          <p:cNvSpPr/>
          <p:nvPr/>
        </p:nvSpPr>
        <p:spPr>
          <a:xfrm>
            <a:off x="6804248" y="4302714"/>
            <a:ext cx="262918" cy="2584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90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원본">
  <a:themeElements>
    <a:clrScheme name="3_원본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_원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0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ysClr val="window" lastClr="FFFFFF"/>
        </a:solidFill>
        <a:ln w="19050">
          <a:solidFill>
            <a:srgbClr val="FFFFFF">
              <a:lumMod val="50000"/>
            </a:srgbClr>
          </a:solidFill>
          <a:miter lim="800000"/>
          <a:headEnd/>
          <a:tailEnd/>
        </a:ln>
      </a:spPr>
      <a:bodyPr wrap="square" anchor="t"/>
      <a:lstStyle>
        <a:defPPr marL="180975" indent="-180975" latinLnBrk="0">
          <a:spcAft>
            <a:spcPts val="1200"/>
          </a:spcAft>
          <a:buFontTx/>
          <a:buAutoNum type="arabicPeriod"/>
          <a:defRPr sz="1100" b="1" kern="0" dirty="0">
            <a:solidFill>
              <a:srgbClr val="000000"/>
            </a:solidFill>
            <a:latin typeface="나눔고딕" pitchFamily="50" charset="-127"/>
            <a:ea typeface="나눔고딕" pitchFamily="50" charset="-127"/>
          </a:defRPr>
        </a:defPPr>
      </a:lstStyle>
    </a:spDef>
  </a:objectDefaults>
  <a:extraClrSchemeLst/>
</a:theme>
</file>

<file path=ppt/theme/theme11.xml><?xml version="1.0" encoding="utf-8"?>
<a:theme xmlns:a="http://schemas.openxmlformats.org/drawingml/2006/main" name="23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ysClr val="window" lastClr="FFFFFF"/>
        </a:solidFill>
        <a:ln w="19050">
          <a:solidFill>
            <a:srgbClr val="FFFFFF">
              <a:lumMod val="50000"/>
            </a:srgbClr>
          </a:solidFill>
          <a:miter lim="800000"/>
          <a:headEnd/>
          <a:tailEnd/>
        </a:ln>
      </a:spPr>
      <a:bodyPr wrap="square" anchor="t"/>
      <a:lstStyle>
        <a:defPPr marL="180975" indent="-180975" latinLnBrk="0">
          <a:spcAft>
            <a:spcPts val="1200"/>
          </a:spcAft>
          <a:buFontTx/>
          <a:buAutoNum type="arabicPeriod"/>
          <a:defRPr sz="1100" b="1" kern="0" dirty="0">
            <a:solidFill>
              <a:srgbClr val="000000"/>
            </a:solidFill>
            <a:latin typeface="나눔고딕" pitchFamily="50" charset="-127"/>
            <a:ea typeface="나눔고딕" pitchFamily="50" charset="-127"/>
          </a:defRPr>
        </a:defPPr>
      </a:lstStyle>
    </a:spDef>
  </a:objectDefaults>
  <a:extraClrSchemeLst/>
</a:theme>
</file>

<file path=ppt/theme/theme13.xml><?xml version="1.0" encoding="utf-8"?>
<a:theme xmlns:a="http://schemas.openxmlformats.org/drawingml/2006/main" name="4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7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5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원본">
  <a:themeElements>
    <a:clrScheme name="3_원본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_원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7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8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0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50000">
              <a:schemeClr val="tx1">
                <a:lumMod val="50000"/>
                <a:lumOff val="50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</a:gradFill>
        <a:ln w="12700"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4.xml><?xml version="1.0" encoding="utf-8"?>
<a:theme xmlns:a="http://schemas.openxmlformats.org/drawingml/2006/main" name="9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50000">
              <a:schemeClr val="tx1">
                <a:lumMod val="50000"/>
                <a:lumOff val="50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</a:gradFill>
        <a:ln w="12700"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6.xml><?xml version="1.0" encoding="utf-8"?>
<a:theme xmlns:a="http://schemas.openxmlformats.org/drawingml/2006/main" name="10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2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ysClr val="window" lastClr="FFFFFF"/>
        </a:solidFill>
        <a:ln w="19050">
          <a:solidFill>
            <a:srgbClr val="FFFFFF">
              <a:lumMod val="50000"/>
            </a:srgbClr>
          </a:solidFill>
          <a:miter lim="800000"/>
          <a:headEnd/>
          <a:tailEnd/>
        </a:ln>
      </a:spPr>
      <a:bodyPr wrap="square" anchor="t"/>
      <a:lstStyle>
        <a:defPPr marL="180975" indent="-180975" latinLnBrk="0">
          <a:spcAft>
            <a:spcPts val="1200"/>
          </a:spcAft>
          <a:buFontTx/>
          <a:buAutoNum type="arabicPeriod"/>
          <a:defRPr sz="1100" b="1" kern="0" dirty="0">
            <a:solidFill>
              <a:srgbClr val="000000"/>
            </a:solidFill>
            <a:latin typeface="나눔고딕" pitchFamily="50" charset="-127"/>
            <a:ea typeface="나눔고딕" pitchFamily="50" charset="-127"/>
          </a:defRPr>
        </a:defPPr>
      </a:lstStyle>
    </a:spDef>
  </a:objectDefaults>
  <a:extraClrSchemeLst/>
</a:theme>
</file>

<file path=ppt/theme/theme2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원본">
  <a:themeElements>
    <a:clrScheme name="4_원본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_원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원본">
  <a:themeElements>
    <a:clrScheme name="5_원본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5_원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26981</TotalTime>
  <Words>373</Words>
  <Application>Microsoft Office PowerPoint</Application>
  <PresentationFormat>화면 슬라이드 쇼(4:3)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28</vt:i4>
      </vt:variant>
      <vt:variant>
        <vt:lpstr>슬라이드 제목</vt:lpstr>
      </vt:variant>
      <vt:variant>
        <vt:i4>12</vt:i4>
      </vt:variant>
    </vt:vector>
  </HeadingPairs>
  <TitlesOfParts>
    <vt:vector size="49" baseType="lpstr">
      <vt:lpstr>HY견고딕</vt:lpstr>
      <vt:lpstr>굴림</vt:lpstr>
      <vt:lpstr>나눔고딕</vt:lpstr>
      <vt:lpstr>돋움</vt:lpstr>
      <vt:lpstr>맑은 고딕</vt:lpstr>
      <vt:lpstr>Arial</vt:lpstr>
      <vt:lpstr>Verdana</vt:lpstr>
      <vt:lpstr>Wingdings</vt:lpstr>
      <vt:lpstr>Wingdings 3</vt:lpstr>
      <vt:lpstr>3_원본</vt:lpstr>
      <vt:lpstr>6_원본</vt:lpstr>
      <vt:lpstr>4_원본</vt:lpstr>
      <vt:lpstr>5_원본</vt:lpstr>
      <vt:lpstr>3_기본 디자인</vt:lpstr>
      <vt:lpstr>2_디자인 사용자 지정</vt:lpstr>
      <vt:lpstr>3_디자인 사용자 지정</vt:lpstr>
      <vt:lpstr>1_Office 테마</vt:lpstr>
      <vt:lpstr>6_기본 디자인</vt:lpstr>
      <vt:lpstr>20_디자인 사용자 지정</vt:lpstr>
      <vt:lpstr>23_기본 디자인</vt:lpstr>
      <vt:lpstr>21_디자인 사용자 지정</vt:lpstr>
      <vt:lpstr>4_기본 디자인</vt:lpstr>
      <vt:lpstr>5_디자인 사용자 지정</vt:lpstr>
      <vt:lpstr>4_디자인 사용자 지정</vt:lpstr>
      <vt:lpstr>6_디자인 사용자 지정</vt:lpstr>
      <vt:lpstr>7_디자인 사용자 지정</vt:lpstr>
      <vt:lpstr>5_기본 디자인</vt:lpstr>
      <vt:lpstr>8_디자인 사용자 지정</vt:lpstr>
      <vt:lpstr>7_기본 디자인</vt:lpstr>
      <vt:lpstr>9_디자인 사용자 지정</vt:lpstr>
      <vt:lpstr>8_기본 디자인</vt:lpstr>
      <vt:lpstr>10_디자인 사용자 지정</vt:lpstr>
      <vt:lpstr>9_기본 디자인</vt:lpstr>
      <vt:lpstr>11_디자인 사용자 지정</vt:lpstr>
      <vt:lpstr>10_기본 디자인</vt:lpstr>
      <vt:lpstr>12_디자인 사용자 지정</vt:lpstr>
      <vt:lpstr>22_디자인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텔코웨어주식회사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텔코웨어 템플릿</dc:title>
  <dc:creator>강용구</dc:creator>
  <cp:lastModifiedBy>강용구</cp:lastModifiedBy>
  <cp:revision>3700</cp:revision>
  <cp:lastPrinted>2017-01-30T23:51:37Z</cp:lastPrinted>
  <dcterms:created xsi:type="dcterms:W3CDTF">2008-04-02T07:39:22Z</dcterms:created>
  <dcterms:modified xsi:type="dcterms:W3CDTF">2020-11-20T08:10:47Z</dcterms:modified>
</cp:coreProperties>
</file>